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tif"/><Relationship Id="rId2" Type="http://schemas.openxmlformats.org/officeDocument/2006/relationships/hyperlink" Target="https://www.waepd.ir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43029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:a16="http://schemas.microsoft.com/office/drawing/2014/main" xmlns="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:a16="http://schemas.microsoft.com/office/drawing/2014/main" xmlns="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:a16="http://schemas.microsoft.com/office/drawing/2014/main" xmlns="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طراحي و ساخت پهپاد با قابليت شناسايي عيوب ظاهري شبكه هاي هوايي برق و امكان تشخيص و گزارش دهي نرم افزاري مكان محور عيوب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  <a:t/>
                      </a:r>
                      <a:b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</a:b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  <a:t>شرکت توزیع نیروی برق آذربایجان غربی</a:t>
                      </a:r>
                      <a:endParaRPr lang="fa-IR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  <a:hlinkClick r:id="rId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101</TotalTime>
  <Words>53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5</cp:revision>
  <dcterms:created xsi:type="dcterms:W3CDTF">2022-10-10T06:33:47Z</dcterms:created>
  <dcterms:modified xsi:type="dcterms:W3CDTF">2022-10-15T06:34:37Z</dcterms:modified>
</cp:coreProperties>
</file>